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10482263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63" userDrawn="1">
          <p15:clr>
            <a:srgbClr val="A4A3A4"/>
          </p15:clr>
        </p15:guide>
        <p15:guide id="2" pos="16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141" autoAdjust="0"/>
  </p:normalViewPr>
  <p:slideViewPr>
    <p:cSldViewPr snapToGrid="0" snapToObjects="1" showGuides="1">
      <p:cViewPr varScale="1">
        <p:scale>
          <a:sx n="80" d="100"/>
          <a:sy n="80" d="100"/>
        </p:scale>
        <p:origin x="1690" y="67"/>
      </p:cViewPr>
      <p:guideLst>
        <p:guide orient="horz" pos="3763"/>
        <p:guide pos="16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6170" y="2130427"/>
            <a:ext cx="8909924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2340" y="3886200"/>
            <a:ext cx="733758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CD00D-2333-BA44-8B78-1517894A65EF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9C1BD-594A-1F4F-8720-9D45917B1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CD00D-2333-BA44-8B78-1517894A65EF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9C1BD-594A-1F4F-8720-9D45917B1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99641" y="274640"/>
            <a:ext cx="2358509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4113" y="274640"/>
            <a:ext cx="6900823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CD00D-2333-BA44-8B78-1517894A65EF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9C1BD-594A-1F4F-8720-9D45917B1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CD00D-2333-BA44-8B78-1517894A65EF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9C1BD-594A-1F4F-8720-9D45917B1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027" y="4406902"/>
            <a:ext cx="8909924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8027" y="2906713"/>
            <a:ext cx="8909924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CD00D-2333-BA44-8B78-1517894A65EF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9C1BD-594A-1F4F-8720-9D45917B1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4113" y="1600202"/>
            <a:ext cx="462966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28484" y="1600202"/>
            <a:ext cx="462966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CD00D-2333-BA44-8B78-1517894A65EF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9C1BD-594A-1F4F-8720-9D45917B1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113" y="1535113"/>
            <a:ext cx="463148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4113" y="2174875"/>
            <a:ext cx="463148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24845" y="1535113"/>
            <a:ext cx="463330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24845" y="2174875"/>
            <a:ext cx="463330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CD00D-2333-BA44-8B78-1517894A65EF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9C1BD-594A-1F4F-8720-9D45917B1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CD00D-2333-BA44-8B78-1517894A65EF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9C1BD-594A-1F4F-8720-9D45917B1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CD00D-2333-BA44-8B78-1517894A65EF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9C1BD-594A-1F4F-8720-9D45917B1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113" y="273050"/>
            <a:ext cx="344859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8274" y="273052"/>
            <a:ext cx="585987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4113" y="1435102"/>
            <a:ext cx="344859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CD00D-2333-BA44-8B78-1517894A65EF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9C1BD-594A-1F4F-8720-9D45917B1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4596" y="4800600"/>
            <a:ext cx="628935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54596" y="612775"/>
            <a:ext cx="628935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4596" y="5367338"/>
            <a:ext cx="628935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CD00D-2333-BA44-8B78-1517894A65EF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9C1BD-594A-1F4F-8720-9D45917B1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4113" y="274638"/>
            <a:ext cx="943403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113" y="1600202"/>
            <a:ext cx="9434037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4113" y="6356352"/>
            <a:ext cx="24458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CD00D-2333-BA44-8B78-1517894A65EF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81440" y="6356352"/>
            <a:ext cx="33193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12289" y="6356352"/>
            <a:ext cx="24458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9C1BD-594A-1F4F-8720-9D45917B1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Rectangle 137"/>
          <p:cNvSpPr/>
          <p:nvPr/>
        </p:nvSpPr>
        <p:spPr>
          <a:xfrm>
            <a:off x="4030676" y="3012643"/>
            <a:ext cx="843825" cy="1407544"/>
          </a:xfrm>
          <a:prstGeom prst="rect">
            <a:avLst/>
          </a:prstGeom>
          <a:blipFill rotWithShape="1">
            <a:blip r:embed="rId2"/>
            <a:tile tx="0" ty="0" sx="100000" sy="100000" flip="none" algn="tl"/>
          </a:blip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2" name="TextBox 131"/>
          <p:cNvSpPr txBox="1"/>
          <p:nvPr/>
        </p:nvSpPr>
        <p:spPr>
          <a:xfrm>
            <a:off x="834231" y="291956"/>
            <a:ext cx="225588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u="sng" cap="small" dirty="0"/>
              <a:t>ROOMS AVAILABLE FOR HIRE</a:t>
            </a:r>
          </a:p>
          <a:p>
            <a:endParaRPr lang="en-US" sz="1100" b="1" u="sng" cap="small" dirty="0"/>
          </a:p>
          <a:p>
            <a:r>
              <a:rPr lang="en-US" sz="1100" b="1" u="sng" cap="small" dirty="0"/>
              <a:t>Hebron Hall</a:t>
            </a:r>
            <a:endParaRPr lang="en-US" sz="1000" u="sng" dirty="0"/>
          </a:p>
          <a:p>
            <a:pPr>
              <a:buSzPct val="70000"/>
              <a:buFont typeface="Wingdings" charset="2"/>
              <a:buChar char="v"/>
            </a:pPr>
            <a:r>
              <a:rPr lang="en-US" sz="1050" dirty="0"/>
              <a:t> Seats max. 160</a:t>
            </a:r>
          </a:p>
          <a:p>
            <a:pPr>
              <a:buSzPct val="70000"/>
              <a:buFont typeface="Wingdings" charset="2"/>
              <a:buChar char="v"/>
            </a:pPr>
            <a:r>
              <a:rPr lang="en-US" sz="1050" dirty="0"/>
              <a:t> Plastic stacking chairs</a:t>
            </a:r>
          </a:p>
          <a:p>
            <a:pPr>
              <a:buSzPct val="70000"/>
              <a:buFont typeface="Wingdings" charset="2"/>
              <a:buChar char="v"/>
            </a:pPr>
            <a:r>
              <a:rPr lang="en-US" sz="1050" dirty="0"/>
              <a:t> Hard floor</a:t>
            </a:r>
          </a:p>
          <a:p>
            <a:pPr>
              <a:buSzPct val="70000"/>
              <a:buFont typeface="Wingdings" charset="2"/>
              <a:buChar char="v"/>
            </a:pPr>
            <a:r>
              <a:rPr lang="en-US" sz="1050" dirty="0"/>
              <a:t> Kitchen</a:t>
            </a:r>
          </a:p>
          <a:p>
            <a:pPr>
              <a:buSzPct val="70000"/>
            </a:pPr>
            <a:endParaRPr lang="en-US" sz="1050" b="1" u="sng" cap="small" dirty="0"/>
          </a:p>
          <a:p>
            <a:pPr>
              <a:buSzPct val="70000"/>
            </a:pPr>
            <a:r>
              <a:rPr lang="en-US" sz="1050" b="1" u="sng" cap="small" dirty="0"/>
              <a:t>Philippi Room</a:t>
            </a:r>
          </a:p>
          <a:p>
            <a:pPr>
              <a:buSzPct val="70000"/>
              <a:buFont typeface="Wingdings" charset="2"/>
              <a:buChar char="v"/>
            </a:pPr>
            <a:r>
              <a:rPr lang="en-US" sz="1050" dirty="0"/>
              <a:t> Seats approx. 60</a:t>
            </a:r>
          </a:p>
          <a:p>
            <a:pPr>
              <a:buSzPct val="70000"/>
              <a:buFont typeface="Wingdings" charset="2"/>
              <a:buChar char="v"/>
            </a:pPr>
            <a:r>
              <a:rPr lang="en-US" sz="1050" dirty="0"/>
              <a:t> Carpeted</a:t>
            </a:r>
          </a:p>
          <a:p>
            <a:pPr>
              <a:buSzPct val="70000"/>
              <a:buFont typeface="Wingdings" charset="2"/>
              <a:buChar char="v"/>
            </a:pPr>
            <a:r>
              <a:rPr lang="en-US" sz="1050" dirty="0"/>
              <a:t> Comfortable folding chairs</a:t>
            </a:r>
          </a:p>
          <a:p>
            <a:pPr>
              <a:buSzPct val="70000"/>
              <a:buFont typeface="Wingdings" charset="2"/>
              <a:buChar char="v"/>
            </a:pPr>
            <a:r>
              <a:rPr lang="en-US" sz="1050" dirty="0"/>
              <a:t> Kitchen</a:t>
            </a:r>
          </a:p>
          <a:p>
            <a:pPr>
              <a:buSzPct val="70000"/>
              <a:buFont typeface="Wingdings" charset="2"/>
              <a:buChar char="v"/>
            </a:pPr>
            <a:endParaRPr lang="en-US" sz="1050" dirty="0"/>
          </a:p>
          <a:p>
            <a:pPr>
              <a:buSzPct val="70000"/>
            </a:pPr>
            <a:r>
              <a:rPr lang="en-US" sz="1100" b="1" u="sng" cap="small" dirty="0"/>
              <a:t>Lebanon Room</a:t>
            </a:r>
          </a:p>
          <a:p>
            <a:pPr>
              <a:buSzPct val="70000"/>
              <a:buFont typeface="Wingdings" charset="2"/>
              <a:buChar char="v"/>
            </a:pPr>
            <a:r>
              <a:rPr lang="en-US" sz="1050" dirty="0"/>
              <a:t> Seats approx. 40</a:t>
            </a:r>
          </a:p>
          <a:p>
            <a:pPr>
              <a:buSzPct val="70000"/>
              <a:buFont typeface="Wingdings" charset="2"/>
              <a:buChar char="v"/>
            </a:pPr>
            <a:r>
              <a:rPr lang="en-US" sz="1050" dirty="0"/>
              <a:t> Carpeted</a:t>
            </a:r>
          </a:p>
          <a:p>
            <a:pPr>
              <a:buSzPct val="70000"/>
              <a:buFont typeface="Wingdings" charset="2"/>
              <a:buChar char="v"/>
            </a:pPr>
            <a:r>
              <a:rPr lang="en-US" sz="1050" dirty="0"/>
              <a:t> Comfortable chairs</a:t>
            </a:r>
          </a:p>
          <a:p>
            <a:pPr>
              <a:buSzPct val="70000"/>
              <a:buFont typeface="Wingdings" charset="2"/>
              <a:buChar char="v"/>
            </a:pPr>
            <a:r>
              <a:rPr lang="en-US" sz="1050" dirty="0"/>
              <a:t> Refreshment facilities</a:t>
            </a:r>
          </a:p>
          <a:p>
            <a:endParaRPr lang="en-US" sz="800" b="1" u="sng" cap="small" dirty="0"/>
          </a:p>
          <a:p>
            <a:r>
              <a:rPr lang="en-US" sz="1050" b="1" u="sng" cap="small" dirty="0"/>
              <a:t>Jericho Room</a:t>
            </a:r>
            <a:endParaRPr lang="en-US" sz="1050" b="1" u="sng" dirty="0"/>
          </a:p>
          <a:p>
            <a:pPr>
              <a:buSzPct val="70000"/>
              <a:buFont typeface="Wingdings" charset="2"/>
              <a:buChar char="v"/>
            </a:pPr>
            <a:r>
              <a:rPr lang="en-US" sz="1050" dirty="0"/>
              <a:t> Seats approx. 30</a:t>
            </a:r>
          </a:p>
          <a:p>
            <a:pPr>
              <a:buSzPct val="70000"/>
              <a:buFont typeface="Wingdings" charset="2"/>
              <a:buChar char="v"/>
            </a:pPr>
            <a:r>
              <a:rPr lang="en-US" sz="1050" dirty="0"/>
              <a:t> Carpeted</a:t>
            </a:r>
          </a:p>
          <a:p>
            <a:pPr>
              <a:buSzPct val="70000"/>
              <a:buFont typeface="Wingdings" charset="2"/>
              <a:buChar char="v"/>
            </a:pPr>
            <a:r>
              <a:rPr lang="en-US" sz="1050" dirty="0"/>
              <a:t> Comfortable chairs</a:t>
            </a:r>
          </a:p>
          <a:p>
            <a:pPr>
              <a:buSzPct val="70000"/>
              <a:buFont typeface="Wingdings" charset="2"/>
              <a:buChar char="v"/>
            </a:pPr>
            <a:r>
              <a:rPr lang="en-US" sz="1050" dirty="0"/>
              <a:t> Refreshment facilities</a:t>
            </a:r>
          </a:p>
          <a:p>
            <a:endParaRPr lang="en-US" sz="800" dirty="0"/>
          </a:p>
          <a:p>
            <a:r>
              <a:rPr lang="en-US" sz="1050" b="1" dirty="0"/>
              <a:t>Go Pak tables are available for</a:t>
            </a:r>
          </a:p>
          <a:p>
            <a:r>
              <a:rPr lang="en-US" sz="1050" b="1" dirty="0"/>
              <a:t>all the rooms listed above</a:t>
            </a:r>
          </a:p>
          <a:p>
            <a:endParaRPr lang="en-US" sz="800" dirty="0"/>
          </a:p>
          <a:p>
            <a:endParaRPr lang="en-US" sz="800" dirty="0"/>
          </a:p>
          <a:p>
            <a:r>
              <a:rPr lang="en-US" sz="1100" b="1" u="sng" cap="small" dirty="0"/>
              <a:t>Counselling Rooms</a:t>
            </a:r>
          </a:p>
          <a:p>
            <a:pPr>
              <a:buSzPct val="70000"/>
              <a:buFont typeface="Wingdings" charset="2"/>
              <a:buChar char="v"/>
            </a:pPr>
            <a:r>
              <a:rPr lang="en-US" sz="1050" dirty="0"/>
              <a:t> Seats max. 4</a:t>
            </a:r>
          </a:p>
          <a:p>
            <a:pPr>
              <a:buSzPct val="70000"/>
              <a:buFont typeface="Wingdings" charset="2"/>
              <a:buChar char="v"/>
            </a:pPr>
            <a:r>
              <a:rPr lang="en-US" sz="1050" dirty="0"/>
              <a:t> Carpeted</a:t>
            </a:r>
          </a:p>
          <a:p>
            <a:pPr>
              <a:buSzPct val="70000"/>
              <a:buFont typeface="Wingdings" charset="2"/>
              <a:buChar char="v"/>
            </a:pPr>
            <a:r>
              <a:rPr lang="en-US" sz="1050" dirty="0"/>
              <a:t> Armchairs</a:t>
            </a:r>
          </a:p>
          <a:p>
            <a:pPr>
              <a:buSzPct val="70000"/>
            </a:pPr>
            <a:r>
              <a:rPr lang="en-US" sz="1050" dirty="0"/>
              <a:t>Please contact the office</a:t>
            </a:r>
          </a:p>
        </p:txBody>
      </p:sp>
      <p:cxnSp>
        <p:nvCxnSpPr>
          <p:cNvPr id="140" name="Straight Arrow Connector 139"/>
          <p:cNvCxnSpPr/>
          <p:nvPr/>
        </p:nvCxnSpPr>
        <p:spPr>
          <a:xfrm rot="5400000">
            <a:off x="6379107" y="6015416"/>
            <a:ext cx="200057" cy="1580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6" name="Rectangle 155"/>
          <p:cNvSpPr/>
          <p:nvPr/>
        </p:nvSpPr>
        <p:spPr>
          <a:xfrm>
            <a:off x="6121991" y="1919226"/>
            <a:ext cx="501433" cy="787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5" name="Rectangle 154"/>
          <p:cNvSpPr/>
          <p:nvPr/>
        </p:nvSpPr>
        <p:spPr>
          <a:xfrm>
            <a:off x="4890585" y="1906589"/>
            <a:ext cx="501433" cy="787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61" name="Rectangle 360"/>
          <p:cNvSpPr/>
          <p:nvPr/>
        </p:nvSpPr>
        <p:spPr>
          <a:xfrm>
            <a:off x="6428051" y="2641848"/>
            <a:ext cx="177388" cy="61709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62" name="Rectangle 361"/>
          <p:cNvSpPr/>
          <p:nvPr/>
        </p:nvSpPr>
        <p:spPr>
          <a:xfrm>
            <a:off x="4901312" y="3492503"/>
            <a:ext cx="1715425" cy="23947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56" name="Rectangle 355"/>
          <p:cNvSpPr/>
          <p:nvPr/>
        </p:nvSpPr>
        <p:spPr>
          <a:xfrm>
            <a:off x="6421293" y="2325005"/>
            <a:ext cx="290009" cy="29485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1" name="Rectangle 270"/>
          <p:cNvSpPr/>
          <p:nvPr/>
        </p:nvSpPr>
        <p:spPr>
          <a:xfrm>
            <a:off x="8164720" y="1399285"/>
            <a:ext cx="314234" cy="3360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0" name="Rectangle 269"/>
          <p:cNvSpPr/>
          <p:nvPr/>
        </p:nvSpPr>
        <p:spPr>
          <a:xfrm>
            <a:off x="6640877" y="1420451"/>
            <a:ext cx="420115" cy="29485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6" name="Rectangle 275"/>
          <p:cNvSpPr/>
          <p:nvPr/>
        </p:nvSpPr>
        <p:spPr>
          <a:xfrm>
            <a:off x="4039617" y="1399284"/>
            <a:ext cx="841136" cy="122560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5" name="Rectangle 274"/>
          <p:cNvSpPr/>
          <p:nvPr/>
        </p:nvSpPr>
        <p:spPr>
          <a:xfrm>
            <a:off x="4026214" y="2653383"/>
            <a:ext cx="854540" cy="3592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5" name="Straight Connector 4"/>
          <p:cNvCxnSpPr/>
          <p:nvPr/>
        </p:nvCxnSpPr>
        <p:spPr>
          <a:xfrm rot="16200000" flipH="1">
            <a:off x="2502887" y="2896863"/>
            <a:ext cx="3036817" cy="983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3311887" y="5720265"/>
            <a:ext cx="1418812" cy="98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6200000" flipH="1">
            <a:off x="4066960" y="2973996"/>
            <a:ext cx="1657085" cy="80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H="1">
            <a:off x="4618574" y="6007069"/>
            <a:ext cx="568158" cy="44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>
            <a:off x="4019952" y="6434591"/>
            <a:ext cx="80939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 flipV="1">
            <a:off x="4033266" y="5828724"/>
            <a:ext cx="860803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0800000">
            <a:off x="4009232" y="5015776"/>
            <a:ext cx="898318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>
            <a:off x="4179391" y="4420187"/>
            <a:ext cx="72103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0800000">
            <a:off x="4900426" y="5828726"/>
            <a:ext cx="1724352" cy="28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0800000">
            <a:off x="4900421" y="3731981"/>
            <a:ext cx="1719895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0800000">
            <a:off x="4904886" y="2631063"/>
            <a:ext cx="128943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5658751" y="4450476"/>
            <a:ext cx="191955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H="1">
            <a:off x="6405312" y="6246768"/>
            <a:ext cx="413035" cy="8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0800000" flipV="1">
            <a:off x="4030675" y="3009464"/>
            <a:ext cx="632958" cy="31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0800000" flipV="1">
            <a:off x="4009231" y="2631050"/>
            <a:ext cx="926040" cy="627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0800000">
            <a:off x="4009233" y="1384960"/>
            <a:ext cx="891189" cy="31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10800000" flipV="1">
            <a:off x="4880755" y="813224"/>
            <a:ext cx="244059" cy="31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5752936" y="1120088"/>
            <a:ext cx="1751724" cy="1697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10800000" flipV="1">
            <a:off x="6620311" y="251123"/>
            <a:ext cx="1093276" cy="159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>
            <a:off x="8106653" y="1052419"/>
            <a:ext cx="1602790" cy="17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10800000">
            <a:off x="6623423" y="1735302"/>
            <a:ext cx="109327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>
            <a:off x="6883247" y="1558444"/>
            <a:ext cx="351930" cy="17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5400000">
            <a:off x="7968121" y="1562318"/>
            <a:ext cx="367816" cy="357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5400000">
            <a:off x="8303881" y="1558444"/>
            <a:ext cx="351930" cy="17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10800000">
            <a:off x="4977606" y="6434592"/>
            <a:ext cx="2421110" cy="191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5400000">
            <a:off x="5106484" y="2465356"/>
            <a:ext cx="328006" cy="17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16200000" flipH="1">
            <a:off x="8153391" y="2759008"/>
            <a:ext cx="1508429" cy="89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10800000">
            <a:off x="5620571" y="2309919"/>
            <a:ext cx="413838" cy="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10800000">
            <a:off x="7415694" y="3513671"/>
            <a:ext cx="202715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16200000" flipH="1">
            <a:off x="7163588" y="3261568"/>
            <a:ext cx="504205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>
            <a:off x="8723945" y="4230782"/>
            <a:ext cx="143422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rot="10800000">
            <a:off x="7813171" y="3009239"/>
            <a:ext cx="1087452" cy="18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5400000">
            <a:off x="7652633" y="6089482"/>
            <a:ext cx="728516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rot="10800000">
            <a:off x="7398719" y="6453738"/>
            <a:ext cx="627276" cy="89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rot="10800000">
            <a:off x="8157390" y="1736892"/>
            <a:ext cx="378912" cy="15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rot="10800000">
            <a:off x="6620311" y="1383372"/>
            <a:ext cx="109327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rot="10800000">
            <a:off x="8348631" y="1390820"/>
            <a:ext cx="558527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rot="5400000">
            <a:off x="5677874" y="1947375"/>
            <a:ext cx="99444" cy="17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4179389" y="2671660"/>
            <a:ext cx="5481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Store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4039618" y="3263739"/>
            <a:ext cx="7626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Ephesus</a:t>
            </a:r>
          </a:p>
          <a:p>
            <a:pPr algn="ctr"/>
            <a:r>
              <a:rPr lang="en-US" sz="1100" dirty="0"/>
              <a:t>Room</a:t>
            </a:r>
          </a:p>
          <a:p>
            <a:pPr algn="ctr"/>
            <a:r>
              <a:rPr lang="en-US" sz="900" dirty="0"/>
              <a:t>(For church groups only)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5015705" y="897866"/>
            <a:ext cx="1449706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Lebanon</a:t>
            </a:r>
          </a:p>
          <a:p>
            <a:pPr algn="ctr"/>
            <a:r>
              <a:rPr lang="en-US" sz="1100" dirty="0"/>
              <a:t>Room</a:t>
            </a:r>
          </a:p>
          <a:p>
            <a:pPr algn="ctr"/>
            <a:r>
              <a:rPr lang="en-US" sz="900" dirty="0"/>
              <a:t>(9m </a:t>
            </a:r>
            <a:r>
              <a:rPr lang="en-US" sz="900" dirty="0" err="1"/>
              <a:t>x</a:t>
            </a:r>
            <a:r>
              <a:rPr lang="en-US" sz="900" dirty="0"/>
              <a:t> 6.5m)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5246552" y="2921631"/>
            <a:ext cx="9731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Jericho Room</a:t>
            </a:r>
          </a:p>
          <a:p>
            <a:pPr algn="ctr"/>
            <a:r>
              <a:rPr lang="en-US" sz="900" dirty="0"/>
              <a:t>(8m </a:t>
            </a:r>
            <a:r>
              <a:rPr lang="en-US" sz="900" dirty="0" err="1"/>
              <a:t>x</a:t>
            </a:r>
            <a:r>
              <a:rPr lang="en-US" sz="900" dirty="0"/>
              <a:t> 5m)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5305291" y="4274508"/>
            <a:ext cx="8894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Hebron Hall</a:t>
            </a:r>
          </a:p>
          <a:p>
            <a:pPr algn="ctr"/>
            <a:r>
              <a:rPr lang="en-US" sz="900" dirty="0"/>
              <a:t>(18m </a:t>
            </a:r>
            <a:r>
              <a:rPr lang="en-US" sz="900" dirty="0" err="1"/>
              <a:t>x</a:t>
            </a:r>
            <a:r>
              <a:rPr lang="en-US" sz="900" dirty="0"/>
              <a:t> 9m)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4138860" y="5348047"/>
            <a:ext cx="614076" cy="261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Kitchen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4087810" y="5830744"/>
            <a:ext cx="74153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Staff</a:t>
            </a:r>
          </a:p>
          <a:p>
            <a:pPr algn="ctr"/>
            <a:r>
              <a:rPr lang="en-US" sz="1100" dirty="0"/>
              <a:t>meeting</a:t>
            </a:r>
          </a:p>
          <a:p>
            <a:pPr algn="ctr"/>
            <a:r>
              <a:rPr lang="en-US" sz="1100" dirty="0"/>
              <a:t>room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5229115" y="5818149"/>
            <a:ext cx="649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Offices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8106076" y="4289385"/>
            <a:ext cx="5684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Foyer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7312446" y="618922"/>
            <a:ext cx="10522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Philippi Room</a:t>
            </a:r>
          </a:p>
          <a:p>
            <a:pPr algn="ctr"/>
            <a:r>
              <a:rPr lang="en-US" sz="900" dirty="0"/>
              <a:t>(11m </a:t>
            </a:r>
            <a:r>
              <a:rPr lang="en-US" sz="900" dirty="0" err="1"/>
              <a:t>x</a:t>
            </a:r>
            <a:r>
              <a:rPr lang="en-US" sz="900" dirty="0"/>
              <a:t> 6.8m)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4179389" y="1736380"/>
            <a:ext cx="5481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Store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7080766" y="1418407"/>
            <a:ext cx="6906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Kitchen</a:t>
            </a:r>
          </a:p>
        </p:txBody>
      </p:sp>
      <p:cxnSp>
        <p:nvCxnSpPr>
          <p:cNvPr id="160" name="Straight Connector 159"/>
          <p:cNvCxnSpPr/>
          <p:nvPr/>
        </p:nvCxnSpPr>
        <p:spPr>
          <a:xfrm rot="10800000">
            <a:off x="6397946" y="2637323"/>
            <a:ext cx="32784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3" name="TextBox 162"/>
          <p:cNvSpPr txBox="1"/>
          <p:nvPr/>
        </p:nvSpPr>
        <p:spPr>
          <a:xfrm>
            <a:off x="8500792" y="2679901"/>
            <a:ext cx="5545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WC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5645969" y="2349783"/>
            <a:ext cx="4385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WC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5261430" y="2344410"/>
            <a:ext cx="4385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WC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4874500" y="2345550"/>
            <a:ext cx="4385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WC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7754940" y="3109748"/>
            <a:ext cx="9435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Female WC</a:t>
            </a:r>
          </a:p>
        </p:txBody>
      </p:sp>
      <p:cxnSp>
        <p:nvCxnSpPr>
          <p:cNvPr id="183" name="Straight Connector 182"/>
          <p:cNvCxnSpPr/>
          <p:nvPr/>
        </p:nvCxnSpPr>
        <p:spPr>
          <a:xfrm rot="10800000" flipV="1">
            <a:off x="4887012" y="2004436"/>
            <a:ext cx="524661" cy="8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 rot="10800000" flipV="1">
            <a:off x="6115679" y="2004438"/>
            <a:ext cx="506785" cy="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/>
          <p:cNvCxnSpPr/>
          <p:nvPr/>
        </p:nvCxnSpPr>
        <p:spPr>
          <a:xfrm rot="10800000" flipV="1">
            <a:off x="5573070" y="2004442"/>
            <a:ext cx="312847" cy="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16200000" flipH="1">
            <a:off x="6303118" y="2944868"/>
            <a:ext cx="632601" cy="178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 rot="16200000" flipH="1">
            <a:off x="6097984" y="2955175"/>
            <a:ext cx="632601" cy="178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 rot="10800000">
            <a:off x="6404194" y="3262063"/>
            <a:ext cx="220582" cy="20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 rot="16200000" flipH="1">
            <a:off x="4526403" y="4413378"/>
            <a:ext cx="747138" cy="8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/>
          <p:nvPr/>
        </p:nvCxnSpPr>
        <p:spPr>
          <a:xfrm rot="10800000" flipV="1">
            <a:off x="7398717" y="3009239"/>
            <a:ext cx="230105" cy="18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Connector 218"/>
          <p:cNvCxnSpPr/>
          <p:nvPr/>
        </p:nvCxnSpPr>
        <p:spPr>
          <a:xfrm rot="10800000">
            <a:off x="8083752" y="254306"/>
            <a:ext cx="824296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/>
          <p:nvPr/>
        </p:nvCxnSpPr>
        <p:spPr>
          <a:xfrm rot="10800000">
            <a:off x="6404194" y="814815"/>
            <a:ext cx="21433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/>
          <p:nvPr/>
        </p:nvCxnSpPr>
        <p:spPr>
          <a:xfrm rot="10800000" flipV="1">
            <a:off x="5313072" y="810046"/>
            <a:ext cx="897512" cy="159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/>
          <p:nvPr/>
        </p:nvCxnSpPr>
        <p:spPr>
          <a:xfrm rot="5400000">
            <a:off x="4488542" y="1208516"/>
            <a:ext cx="800510" cy="357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/>
          <p:nvPr/>
        </p:nvCxnSpPr>
        <p:spPr>
          <a:xfrm rot="5400000">
            <a:off x="4776942" y="1890703"/>
            <a:ext cx="227284" cy="17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Connector 245"/>
          <p:cNvCxnSpPr/>
          <p:nvPr/>
        </p:nvCxnSpPr>
        <p:spPr>
          <a:xfrm rot="10800000">
            <a:off x="5269594" y="2311686"/>
            <a:ext cx="22058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Connector 247"/>
          <p:cNvCxnSpPr/>
          <p:nvPr/>
        </p:nvCxnSpPr>
        <p:spPr>
          <a:xfrm rot="10800000">
            <a:off x="4905763" y="2313274"/>
            <a:ext cx="22058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2" name="Straight Connector 251"/>
          <p:cNvCxnSpPr/>
          <p:nvPr/>
        </p:nvCxnSpPr>
        <p:spPr>
          <a:xfrm rot="5400000">
            <a:off x="5939452" y="2529034"/>
            <a:ext cx="189917" cy="17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Connector 253"/>
          <p:cNvCxnSpPr/>
          <p:nvPr/>
        </p:nvCxnSpPr>
        <p:spPr>
          <a:xfrm rot="5400000">
            <a:off x="5469998" y="2469601"/>
            <a:ext cx="328006" cy="17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/>
          <p:cNvCxnSpPr/>
          <p:nvPr/>
        </p:nvCxnSpPr>
        <p:spPr>
          <a:xfrm rot="5400000">
            <a:off x="5683825" y="1787310"/>
            <a:ext cx="99444" cy="17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/>
          <p:cNvCxnSpPr/>
          <p:nvPr/>
        </p:nvCxnSpPr>
        <p:spPr>
          <a:xfrm rot="5400000">
            <a:off x="5682039" y="1609663"/>
            <a:ext cx="99444" cy="17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/>
          <p:cNvCxnSpPr/>
          <p:nvPr/>
        </p:nvCxnSpPr>
        <p:spPr>
          <a:xfrm rot="5400000">
            <a:off x="5680252" y="1432016"/>
            <a:ext cx="99444" cy="17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Connector 262"/>
          <p:cNvCxnSpPr/>
          <p:nvPr/>
        </p:nvCxnSpPr>
        <p:spPr>
          <a:xfrm rot="5400000">
            <a:off x="5680252" y="865231"/>
            <a:ext cx="99444" cy="17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3" name="Rectangle 272"/>
          <p:cNvSpPr/>
          <p:nvPr/>
        </p:nvSpPr>
        <p:spPr>
          <a:xfrm>
            <a:off x="8700485" y="2142484"/>
            <a:ext cx="182103" cy="4907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76" name="Straight Connector 75"/>
          <p:cNvCxnSpPr/>
          <p:nvPr/>
        </p:nvCxnSpPr>
        <p:spPr>
          <a:xfrm rot="10800000">
            <a:off x="7398716" y="2095921"/>
            <a:ext cx="150933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10800000">
            <a:off x="8348632" y="2639510"/>
            <a:ext cx="559421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Connector 214"/>
          <p:cNvCxnSpPr/>
          <p:nvPr/>
        </p:nvCxnSpPr>
        <p:spPr>
          <a:xfrm rot="16200000" flipH="1">
            <a:off x="8337068" y="2757045"/>
            <a:ext cx="225052" cy="7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7" name="TextBox 266"/>
          <p:cNvSpPr txBox="1"/>
          <p:nvPr/>
        </p:nvSpPr>
        <p:spPr>
          <a:xfrm>
            <a:off x="7358828" y="2153955"/>
            <a:ext cx="5847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Baby</a:t>
            </a:r>
          </a:p>
          <a:p>
            <a:pPr algn="ctr"/>
            <a:r>
              <a:rPr lang="en-US" sz="1100" dirty="0"/>
              <a:t>Room</a:t>
            </a:r>
          </a:p>
        </p:txBody>
      </p:sp>
      <p:cxnSp>
        <p:nvCxnSpPr>
          <p:cNvPr id="144" name="Straight Connector 143"/>
          <p:cNvCxnSpPr/>
          <p:nvPr/>
        </p:nvCxnSpPr>
        <p:spPr>
          <a:xfrm rot="5400000">
            <a:off x="7596966" y="2357495"/>
            <a:ext cx="550330" cy="17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7" name="TextBox 166"/>
          <p:cNvSpPr txBox="1"/>
          <p:nvPr/>
        </p:nvSpPr>
        <p:spPr>
          <a:xfrm>
            <a:off x="7884219" y="2237509"/>
            <a:ext cx="7992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Male WC</a:t>
            </a:r>
          </a:p>
        </p:txBody>
      </p:sp>
      <p:cxnSp>
        <p:nvCxnSpPr>
          <p:cNvPr id="172" name="Straight Connector 171"/>
          <p:cNvCxnSpPr/>
          <p:nvPr/>
        </p:nvCxnSpPr>
        <p:spPr>
          <a:xfrm rot="16200000" flipH="1">
            <a:off x="7136407" y="2353472"/>
            <a:ext cx="551125" cy="74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 rot="10800000">
            <a:off x="7813170" y="2636701"/>
            <a:ext cx="402936" cy="280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/>
          <p:nvPr/>
        </p:nvCxnSpPr>
        <p:spPr>
          <a:xfrm rot="10800000">
            <a:off x="7408239" y="2631173"/>
            <a:ext cx="22058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Connector 271"/>
          <p:cNvCxnSpPr/>
          <p:nvPr/>
        </p:nvCxnSpPr>
        <p:spPr>
          <a:xfrm rot="16200000" flipH="1">
            <a:off x="8412067" y="2354616"/>
            <a:ext cx="550106" cy="73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8" name="Straight Connector 277"/>
          <p:cNvCxnSpPr/>
          <p:nvPr/>
        </p:nvCxnSpPr>
        <p:spPr>
          <a:xfrm rot="16200000" flipH="1">
            <a:off x="7046933" y="6188873"/>
            <a:ext cx="544459" cy="31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1" name="Straight Connector 280"/>
          <p:cNvCxnSpPr/>
          <p:nvPr/>
        </p:nvCxnSpPr>
        <p:spPr>
          <a:xfrm rot="5400000">
            <a:off x="6543983" y="5762354"/>
            <a:ext cx="136582" cy="17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9" name="Straight Connector 288"/>
          <p:cNvCxnSpPr/>
          <p:nvPr/>
        </p:nvCxnSpPr>
        <p:spPr>
          <a:xfrm rot="5400000">
            <a:off x="4568634" y="5270743"/>
            <a:ext cx="675168" cy="26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/>
          <p:cNvCxnSpPr/>
          <p:nvPr/>
        </p:nvCxnSpPr>
        <p:spPr>
          <a:xfrm rot="10800000">
            <a:off x="8680038" y="1738486"/>
            <a:ext cx="22058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Connector 335"/>
          <p:cNvCxnSpPr/>
          <p:nvPr/>
        </p:nvCxnSpPr>
        <p:spPr>
          <a:xfrm rot="16200000" flipH="1">
            <a:off x="7589007" y="1500254"/>
            <a:ext cx="234129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8" name="Straight Connector 347"/>
          <p:cNvCxnSpPr/>
          <p:nvPr/>
        </p:nvCxnSpPr>
        <p:spPr>
          <a:xfrm rot="16200000" flipH="1">
            <a:off x="6254065" y="2473698"/>
            <a:ext cx="313291" cy="178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9" name="Straight Connector 348"/>
          <p:cNvCxnSpPr/>
          <p:nvPr/>
        </p:nvCxnSpPr>
        <p:spPr>
          <a:xfrm rot="10800000">
            <a:off x="6505972" y="2325004"/>
            <a:ext cx="207778" cy="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5" name="Straight Connector 384"/>
          <p:cNvCxnSpPr/>
          <p:nvPr/>
        </p:nvCxnSpPr>
        <p:spPr>
          <a:xfrm rot="10800000">
            <a:off x="7052774" y="6040702"/>
            <a:ext cx="252406" cy="45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Connector 385"/>
          <p:cNvCxnSpPr/>
          <p:nvPr/>
        </p:nvCxnSpPr>
        <p:spPr>
          <a:xfrm rot="10800000">
            <a:off x="6599807" y="6044479"/>
            <a:ext cx="298674" cy="7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2" name="TextBox 391"/>
          <p:cNvSpPr txBox="1"/>
          <p:nvPr/>
        </p:nvSpPr>
        <p:spPr>
          <a:xfrm>
            <a:off x="7273060" y="5883634"/>
            <a:ext cx="97299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Counselling room</a:t>
            </a:r>
          </a:p>
        </p:txBody>
      </p:sp>
      <p:sp>
        <p:nvSpPr>
          <p:cNvPr id="309" name="Rectangle 308"/>
          <p:cNvSpPr/>
          <p:nvPr/>
        </p:nvSpPr>
        <p:spPr>
          <a:xfrm>
            <a:off x="7331616" y="4967049"/>
            <a:ext cx="704327" cy="440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86" name="Straight Connector 85"/>
          <p:cNvCxnSpPr/>
          <p:nvPr/>
        </p:nvCxnSpPr>
        <p:spPr>
          <a:xfrm rot="10800000">
            <a:off x="7294249" y="4947893"/>
            <a:ext cx="98173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rot="10800000">
            <a:off x="7304510" y="5407721"/>
            <a:ext cx="73143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rot="5400000">
            <a:off x="7235281" y="5017121"/>
            <a:ext cx="138456" cy="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rot="16200000" flipH="1">
            <a:off x="7805582" y="5179893"/>
            <a:ext cx="460722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/>
          <p:nvPr/>
        </p:nvCxnSpPr>
        <p:spPr>
          <a:xfrm rot="10800000" flipV="1">
            <a:off x="8745366" y="4949532"/>
            <a:ext cx="69569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0" name="TextBox 359"/>
          <p:cNvSpPr txBox="1"/>
          <p:nvPr/>
        </p:nvSpPr>
        <p:spPr>
          <a:xfrm>
            <a:off x="7415693" y="5030116"/>
            <a:ext cx="5481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Store</a:t>
            </a:r>
          </a:p>
        </p:txBody>
      </p:sp>
      <p:cxnSp>
        <p:nvCxnSpPr>
          <p:cNvPr id="399" name="Straight Connector 398"/>
          <p:cNvCxnSpPr/>
          <p:nvPr/>
        </p:nvCxnSpPr>
        <p:spPr>
          <a:xfrm rot="16200000" flipH="1">
            <a:off x="7192542" y="5294239"/>
            <a:ext cx="228651" cy="337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6" name="TextBox 405"/>
          <p:cNvSpPr txBox="1"/>
          <p:nvPr/>
        </p:nvSpPr>
        <p:spPr>
          <a:xfrm>
            <a:off x="9442847" y="3688389"/>
            <a:ext cx="2621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Church</a:t>
            </a:r>
          </a:p>
        </p:txBody>
      </p:sp>
      <p:cxnSp>
        <p:nvCxnSpPr>
          <p:cNvPr id="409" name="Straight Connector 408"/>
          <p:cNvCxnSpPr/>
          <p:nvPr/>
        </p:nvCxnSpPr>
        <p:spPr>
          <a:xfrm rot="16200000" flipH="1">
            <a:off x="6557998" y="2475115"/>
            <a:ext cx="313291" cy="178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9" name="Straight Connector 418"/>
          <p:cNvCxnSpPr/>
          <p:nvPr/>
        </p:nvCxnSpPr>
        <p:spPr>
          <a:xfrm rot="16200000" flipH="1">
            <a:off x="6307040" y="3610972"/>
            <a:ext cx="241282" cy="73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1" name="Straight Connector 420"/>
          <p:cNvCxnSpPr/>
          <p:nvPr/>
        </p:nvCxnSpPr>
        <p:spPr>
          <a:xfrm rot="10800000">
            <a:off x="4909635" y="3478000"/>
            <a:ext cx="1719895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0" name="TextBox 429"/>
          <p:cNvSpPr txBox="1"/>
          <p:nvPr/>
        </p:nvSpPr>
        <p:spPr>
          <a:xfrm>
            <a:off x="8294084" y="6201049"/>
            <a:ext cx="10045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Not to scale</a:t>
            </a:r>
          </a:p>
        </p:txBody>
      </p:sp>
      <p:cxnSp>
        <p:nvCxnSpPr>
          <p:cNvPr id="134" name="Straight Connector 133"/>
          <p:cNvCxnSpPr/>
          <p:nvPr/>
        </p:nvCxnSpPr>
        <p:spPr>
          <a:xfrm rot="10800000" flipV="1">
            <a:off x="7330305" y="5725222"/>
            <a:ext cx="69569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rot="10800000" flipV="1">
            <a:off x="4880851" y="1898546"/>
            <a:ext cx="524661" cy="8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 rot="10800000">
            <a:off x="6115680" y="1898546"/>
            <a:ext cx="504505" cy="8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 rot="5400000">
            <a:off x="6077763" y="1953820"/>
            <a:ext cx="99444" cy="17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rot="5400000">
            <a:off x="5343491" y="1955115"/>
            <a:ext cx="9864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8345748" y="1346372"/>
            <a:ext cx="69064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Galilee</a:t>
            </a:r>
          </a:p>
          <a:p>
            <a:pPr algn="ctr"/>
            <a:r>
              <a:rPr lang="en-US" sz="1100" dirty="0"/>
              <a:t>Room</a:t>
            </a:r>
          </a:p>
        </p:txBody>
      </p:sp>
      <p:cxnSp>
        <p:nvCxnSpPr>
          <p:cNvPr id="135" name="Straight Connector 134"/>
          <p:cNvCxnSpPr/>
          <p:nvPr/>
        </p:nvCxnSpPr>
        <p:spPr>
          <a:xfrm rot="5400000">
            <a:off x="5974655" y="6236751"/>
            <a:ext cx="393895" cy="17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 rot="5400000">
            <a:off x="5312977" y="6230495"/>
            <a:ext cx="393895" cy="17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7" name="TextBox 136"/>
          <p:cNvSpPr txBox="1"/>
          <p:nvPr/>
        </p:nvSpPr>
        <p:spPr>
          <a:xfrm>
            <a:off x="6415679" y="5802782"/>
            <a:ext cx="6554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Reception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6502717" y="1985209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/>
              <a:t>Cleaning</a:t>
            </a:r>
          </a:p>
          <a:p>
            <a:pPr algn="ctr"/>
            <a:r>
              <a:rPr lang="en-US" sz="800" dirty="0"/>
              <a:t>Cupboard</a:t>
            </a:r>
          </a:p>
        </p:txBody>
      </p:sp>
      <p:cxnSp>
        <p:nvCxnSpPr>
          <p:cNvPr id="151" name="Straight Arrow Connector 150"/>
          <p:cNvCxnSpPr/>
          <p:nvPr/>
        </p:nvCxnSpPr>
        <p:spPr>
          <a:xfrm rot="5400000">
            <a:off x="6576223" y="2292567"/>
            <a:ext cx="200057" cy="1580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6165365"/>
              </p:ext>
            </p:extLst>
          </p:nvPr>
        </p:nvGraphicFramePr>
        <p:xfrm>
          <a:off x="223838" y="111125"/>
          <a:ext cx="9661525" cy="664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3" imgW="9811223" imgH="6774955" progId="Word.Document.12">
                  <p:embed/>
                </p:oleObj>
              </mc:Choice>
              <mc:Fallback>
                <p:oleObj name="Document" r:id="rId3" imgW="9811223" imgH="6774955" progId="Word.Document.12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838" y="111125"/>
                        <a:ext cx="9661525" cy="6645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1882</TotalTime>
  <Words>158</Words>
  <Application>Microsoft Office PowerPoint</Application>
  <PresentationFormat>Custom</PresentationFormat>
  <Paragraphs>73</Paragraphs>
  <Slides>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Wingdings</vt:lpstr>
      <vt:lpstr>Office Theme</vt:lpstr>
      <vt:lpstr>Microsoft Word Document</vt:lpstr>
      <vt:lpstr>PowerPoint Presentation</vt:lpstr>
      <vt:lpstr>PowerPoint Presentation</vt:lpstr>
    </vt:vector>
  </TitlesOfParts>
  <Company>SBI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Kim Watts</dc:creator>
  <cp:lastModifiedBy>Bookings</cp:lastModifiedBy>
  <cp:revision>29</cp:revision>
  <cp:lastPrinted>2024-01-21T16:52:33Z</cp:lastPrinted>
  <dcterms:created xsi:type="dcterms:W3CDTF">2017-10-10T11:47:57Z</dcterms:created>
  <dcterms:modified xsi:type="dcterms:W3CDTF">2024-10-23T11:25:04Z</dcterms:modified>
</cp:coreProperties>
</file>